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 dirty="0" err="1"/>
              <a:t>الرابعه</a:t>
            </a:r>
            <a:endParaRPr lang="ar-SA" dirty="0"/>
          </a:p>
          <a:p>
            <a:pPr algn="ctr"/>
            <a:r>
              <a:rPr lang="ar-SA" dirty="0"/>
              <a:t>تحليل الأخطاء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Taxonomy of Errors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Richards does not believe that the native language is the only source of errors. He gives the following taxonomy of errors: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 Errors due to interference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2) Overgeneralization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3) Performance errors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4) Markers of transitional competence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5) Errors involving strategies of communication and assimilation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6) Teaching- induced errors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Error identification: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Ellis (1997) claims that comparing the sentences learners produce with what the normal or ‘correct’ sentences in the target language, which correspond with them enable us to identify errors.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66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Error description procedure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7625"/>
            <a:ext cx="8596668" cy="475373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Linguistic taxonomy: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Surface structure taxonomy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more details see pages 40-43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A64A-3607-4B09-9BB3-AE6EB9E1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four main ways in which learners alter target forms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161C-BDE3-4B82-83B2-23B5D4E0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A) Addition errors: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B) Omission errors: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Misordering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errors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Misformation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errors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AFDF-3F00-4694-8298-28E5A82C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D1AB6-D60E-49E3-AB2C-0CEBBBFD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4865"/>
            <a:ext cx="8596668" cy="443649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live in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country the most beautiful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Egypt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"I known the city of Cartagena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the clime is hot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482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178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Taxonomy of Errors</vt:lpstr>
      <vt:lpstr>Error identification:</vt:lpstr>
      <vt:lpstr>Error description procedure</vt:lpstr>
      <vt:lpstr>The four main ways in which learners alter target forms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19</cp:revision>
  <dcterms:created xsi:type="dcterms:W3CDTF">2020-03-18T12:46:15Z</dcterms:created>
  <dcterms:modified xsi:type="dcterms:W3CDTF">2020-03-21T16:21:03Z</dcterms:modified>
</cp:coreProperties>
</file>